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9" r:id="rId4"/>
    <p:sldId id="258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F5B4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F5B4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F14A23-6193-4E2C-B1A8-E0724807AB8B}" type="datetimeFigureOut">
              <a:rPr lang="en-US" smtClean="0"/>
              <a:pPr/>
              <a:t>3/30/2012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219A8F-6B43-4025-832E-DA195F0E656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1143000"/>
            <a:ext cx="7772400" cy="1470025"/>
          </a:xfrm>
        </p:spPr>
        <p:txBody>
          <a:bodyPr/>
          <a:lstStyle/>
          <a:p>
            <a:r>
              <a:rPr lang="en-US" dirty="0" smtClean="0">
                <a:solidFill>
                  <a:schemeClr val="accent6">
                    <a:lumMod val="75000"/>
                  </a:schemeClr>
                </a:solidFill>
                <a:latin typeface="Adobe Garamond Pro" pitchFamily="18" charset="0"/>
              </a:rPr>
              <a:t>Amusing Ourselves</a:t>
            </a:r>
            <a:br>
              <a:rPr lang="en-US" dirty="0" smtClean="0">
                <a:solidFill>
                  <a:schemeClr val="accent6">
                    <a:lumMod val="75000"/>
                  </a:schemeClr>
                </a:solidFill>
                <a:latin typeface="Adobe Garamond Pro" pitchFamily="18" charset="0"/>
              </a:rPr>
            </a:br>
            <a:r>
              <a:rPr lang="en-US" dirty="0" smtClean="0">
                <a:solidFill>
                  <a:schemeClr val="accent6">
                    <a:lumMod val="75000"/>
                  </a:schemeClr>
                </a:solidFill>
                <a:latin typeface="Adobe Garamond Pro" pitchFamily="18" charset="0"/>
              </a:rPr>
              <a:t>to Death</a:t>
            </a:r>
            <a:endParaRPr lang="en-US" dirty="0">
              <a:solidFill>
                <a:schemeClr val="accent6">
                  <a:lumMod val="75000"/>
                </a:schemeClr>
              </a:solidFill>
              <a:latin typeface="Adobe Garamond Pro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743200"/>
            <a:ext cx="6400800" cy="1752600"/>
          </a:xfrm>
        </p:spPr>
        <p:txBody>
          <a:bodyPr>
            <a:normAutofit/>
          </a:bodyPr>
          <a:lstStyle/>
          <a:p>
            <a:r>
              <a:rPr lang="en-US" sz="2400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Adobe Garamond Pro" pitchFamily="18" charset="0"/>
              </a:rPr>
              <a:t>Public Discourse in the Age of Show Business</a:t>
            </a:r>
            <a:endParaRPr lang="en-US" sz="2400" dirty="0">
              <a:solidFill>
                <a:schemeClr val="accent6">
                  <a:lumMod val="60000"/>
                  <a:lumOff val="40000"/>
                </a:schemeClr>
              </a:solidFill>
              <a:latin typeface="Adobe Garamond Pro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905000" y="0"/>
            <a:ext cx="5105400" cy="12311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Adobe Garamond Pro" pitchFamily="18" charset="0"/>
              </a:rPr>
              <a:t>Neil Postman</a:t>
            </a:r>
          </a:p>
          <a:p>
            <a:pPr algn="ctr"/>
            <a:r>
              <a:rPr lang="en-US" sz="2000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Adobe Garamond Pro" pitchFamily="18" charset="0"/>
              </a:rPr>
              <a:t>Author of </a:t>
            </a:r>
            <a:r>
              <a:rPr lang="en-US" sz="2000" i="1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Adobe Garamond Pro" pitchFamily="18" charset="0"/>
              </a:rPr>
              <a:t>The Disappearance of Childhood</a:t>
            </a:r>
            <a:endParaRPr lang="en-US" sz="2000" i="1" dirty="0">
              <a:solidFill>
                <a:schemeClr val="accent6">
                  <a:lumMod val="60000"/>
                  <a:lumOff val="40000"/>
                </a:schemeClr>
              </a:solidFill>
              <a:latin typeface="Adobe Garamond Pro" pitchFamily="18" charset="0"/>
            </a:endParaRPr>
          </a:p>
        </p:txBody>
      </p:sp>
      <p:pic>
        <p:nvPicPr>
          <p:cNvPr id="13314" name="Picture 2" descr="http://www.johannroduit.com/wp-content/uploads/2010/11/Amusing-ourselves-to-death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667000" y="3181684"/>
            <a:ext cx="3810000" cy="3676316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6">
                    <a:lumMod val="75000"/>
                  </a:schemeClr>
                </a:solidFill>
              </a:rPr>
              <a:t>Ideas Worth Noting</a:t>
            </a:r>
            <a:endParaRPr lang="en-US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This book takes a closer look at one of the most dominant aspects of modern technology, the television, and what implications it has had on society.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Conditioned to expect rather than look for information</a:t>
            </a:r>
          </a:p>
          <a:p>
            <a:pPr lvl="2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The introduction of “Now This”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Made all aspects of modern perception more materialistic and shallow 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Took society from “’The Age of Reason’ the pinnacle of modern thinking” to the age of entertainment where people perceive the greatest minds in society as faces and “well organized </a:t>
            </a:r>
            <a:r>
              <a:rPr lang="en-US" dirty="0" err="1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soundbites</a:t>
            </a:r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”</a:t>
            </a:r>
          </a:p>
          <a:p>
            <a:endParaRPr lang="en-US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6">
                    <a:lumMod val="75000"/>
                  </a:schemeClr>
                </a:solidFill>
              </a:rPr>
              <a:t>Ideas continued</a:t>
            </a:r>
            <a:endParaRPr lang="en-US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Implications on Literature and Culture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The literary culture of society has been eminently damaged by the television which neither “extends or amplifies literature culture. It attacks it”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Public discourse represents America going from a very sophisticated ideological superpower to a society ran on images and sounds rather than critical thinking and philosophy</a:t>
            </a:r>
          </a:p>
          <a:p>
            <a:pPr lvl="1">
              <a:buNone/>
            </a:pPr>
            <a:endParaRPr lang="en-US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6">
                    <a:lumMod val="75000"/>
                  </a:schemeClr>
                </a:solidFill>
              </a:rPr>
              <a:t>Summarizing the text</a:t>
            </a:r>
            <a:endParaRPr lang="en-US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The book highlights a number of important issues that, though not directly related, all had a greater meaning to the main idea.</a:t>
            </a:r>
          </a:p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The book opens by explaining how the human brains are organized in metaphors, for example</a:t>
            </a:r>
          </a:p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Ex: Las Vegas is the entertainment city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New York City is a melting pot</a:t>
            </a:r>
          </a:p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Medium is a Metaphor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Everyone processes information differently</a:t>
            </a:r>
          </a:p>
          <a:p>
            <a:pPr lvl="1"/>
            <a:endParaRPr lang="en-US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6">
                    <a:lumMod val="75000"/>
                  </a:schemeClr>
                </a:solidFill>
              </a:rPr>
              <a:t>Summary continued</a:t>
            </a:r>
            <a:endParaRPr lang="en-US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76400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As the book progresses he raises several other ideas relating to society’s enslavement to their entertainment overlords</a:t>
            </a:r>
          </a:p>
          <a:p>
            <a:pPr lvl="1"/>
            <a:r>
              <a:rPr lang="en-US" dirty="0" err="1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Huxleyian</a:t>
            </a:r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 society </a:t>
            </a:r>
          </a:p>
          <a:p>
            <a:pPr lvl="2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Television is the equivalent to </a:t>
            </a:r>
            <a:r>
              <a:rPr lang="en-US" i="1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soma</a:t>
            </a:r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 in that people are knowingly sacrificing their right to curiosity, thought, and practical thinking in exchange for mindless entertainment and bliss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The Typographic Mind</a:t>
            </a:r>
          </a:p>
          <a:p>
            <a:pPr lvl="2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The mentality that expressing ideas through writing is virtually obsolete in a world dominated by visual stimuli</a:t>
            </a:r>
            <a:endParaRPr lang="en-US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6">
                    <a:lumMod val="75000"/>
                  </a:schemeClr>
                </a:solidFill>
              </a:rPr>
              <a:t>End to Summary </a:t>
            </a:r>
            <a:endParaRPr lang="en-US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“Now This”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Demonstrates the mindlessness that goes into television by showing how two completely unrelated ideas can be strung together by simple words.</a:t>
            </a:r>
          </a:p>
          <a:p>
            <a:pPr lvl="2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“’Now This’ is commonly used on radio and television news casts to indicate that what one has just heard or seen has no </a:t>
            </a:r>
            <a:r>
              <a:rPr lang="en-US" dirty="0" err="1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relavence</a:t>
            </a:r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 to what one is about to hear or see”</a:t>
            </a:r>
          </a:p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Teaching as an Amusing Activity</a:t>
            </a:r>
          </a:p>
          <a:p>
            <a:pPr lvl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The act of learning, once seen as an intellectual exercise, has been reduced to the level of entertainment changing the way our brains process information from a young age.</a:t>
            </a:r>
          </a:p>
          <a:p>
            <a:pPr lvl="2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“We now know that ‘Sesame Street’ encourages children to love school only if school is like Sesame Street”</a:t>
            </a:r>
          </a:p>
          <a:p>
            <a:pPr lvl="2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“If the classroom now begins to seem a stale and flat environment for learning, the inventors of television its self are to blame” Pg.143</a:t>
            </a:r>
          </a:p>
          <a:p>
            <a:pPr lvl="1"/>
            <a:endParaRPr lang="en-US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86</TotalTime>
  <Words>456</Words>
  <Application>Microsoft Office PowerPoint</Application>
  <PresentationFormat>On-screen Show (4:3)</PresentationFormat>
  <Paragraphs>35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Amusing Ourselves to Death</vt:lpstr>
      <vt:lpstr>Ideas Worth Noting</vt:lpstr>
      <vt:lpstr>Ideas continued</vt:lpstr>
      <vt:lpstr>Summarizing the text</vt:lpstr>
      <vt:lpstr>Summary continued</vt:lpstr>
      <vt:lpstr>End to Summary </vt:lpstr>
    </vt:vector>
  </TitlesOfParts>
  <Company>SASD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Amusing Ourselves to Death</dc:title>
  <dc:creator>SASD User</dc:creator>
  <cp:lastModifiedBy>John Hampton</cp:lastModifiedBy>
  <cp:revision>12</cp:revision>
  <dcterms:created xsi:type="dcterms:W3CDTF">2012-03-15T13:53:53Z</dcterms:created>
  <dcterms:modified xsi:type="dcterms:W3CDTF">2012-03-30T12:19:14Z</dcterms:modified>
</cp:coreProperties>
</file>

<file path=docProps/thumbnail.jpeg>
</file>